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3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9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9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9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1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9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8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18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2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9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66104-84DC-4D11-B474-62E1DBCE320E}" type="datetimeFigureOut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7AC03-B101-4550-9BBC-D1777B0EDE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5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52"/>
          <a:stretch/>
        </p:blipFill>
        <p:spPr>
          <a:xfrm>
            <a:off x="0" y="9040"/>
            <a:ext cx="8534400" cy="5642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5674" y="461818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164" y="4124036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 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8909" y="5282641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SB, At Wall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3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5"/>
          <a:stretch/>
        </p:blipFill>
        <p:spPr>
          <a:xfrm>
            <a:off x="0" y="0"/>
            <a:ext cx="8820727" cy="5109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2" y="1926483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51965" y="4166301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72728" y="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Int, Fog, Mid Ceiling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6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96"/>
          <a:stretch/>
        </p:blipFill>
        <p:spPr>
          <a:xfrm>
            <a:off x="0" y="0"/>
            <a:ext cx="8811491" cy="50377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2" y="1926483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3420" y="4120120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0509" y="0"/>
            <a:ext cx="289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Int, SS, Mid Ceiling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07"/>
          <a:stretch/>
        </p:blipFill>
        <p:spPr>
          <a:xfrm>
            <a:off x="0" y="16341"/>
            <a:ext cx="8709891" cy="56308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4292" y="1542473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855" y="4050145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15345" y="5277896"/>
            <a:ext cx="369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Fog, Max Angle Ceiling</a:t>
            </a:r>
          </a:p>
        </p:txBody>
      </p:sp>
    </p:spTree>
    <p:extLst>
      <p:ext uri="{BB962C8B-B14F-4D97-AF65-F5344CB8AC3E}">
        <p14:creationId xmlns:p14="http://schemas.microsoft.com/office/powerpoint/2010/main" val="345462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6"/>
          <a:stretch/>
        </p:blipFill>
        <p:spPr>
          <a:xfrm>
            <a:off x="-1" y="0"/>
            <a:ext cx="8617527" cy="54249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5056" y="1413164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600" y="4179453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61527" y="5055608"/>
            <a:ext cx="355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SS, Max Angle Ceiling</a:t>
            </a:r>
          </a:p>
        </p:txBody>
      </p:sp>
    </p:spTree>
    <p:extLst>
      <p:ext uri="{BB962C8B-B14F-4D97-AF65-F5344CB8AC3E}">
        <p14:creationId xmlns:p14="http://schemas.microsoft.com/office/powerpoint/2010/main" val="263958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36"/>
          <a:stretch/>
        </p:blipFill>
        <p:spPr>
          <a:xfrm>
            <a:off x="0" y="0"/>
            <a:ext cx="8485713" cy="5829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7893" y="1394691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075" y="5010728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3818" y="5460434"/>
            <a:ext cx="345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SB, Max Angle Wall</a:t>
            </a:r>
          </a:p>
        </p:txBody>
      </p:sp>
    </p:spTree>
    <p:extLst>
      <p:ext uri="{BB962C8B-B14F-4D97-AF65-F5344CB8AC3E}">
        <p14:creationId xmlns:p14="http://schemas.microsoft.com/office/powerpoint/2010/main" val="196321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5"/>
          <a:stretch/>
        </p:blipFill>
        <p:spPr>
          <a:xfrm>
            <a:off x="0" y="0"/>
            <a:ext cx="8571345" cy="5138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9784" y="1616364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803" y="4290291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8000" y="4769372"/>
            <a:ext cx="298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SB, Mid Ceiling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6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6"/>
          <a:stretch/>
        </p:blipFill>
        <p:spPr>
          <a:xfrm>
            <a:off x="0" y="0"/>
            <a:ext cx="8607402" cy="5045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7893" y="840509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0257" y="4299527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0764" y="4675733"/>
            <a:ext cx="353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SB, Min Angle Ceiling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6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07"/>
          <a:stretch/>
        </p:blipFill>
        <p:spPr>
          <a:xfrm>
            <a:off x="0" y="0"/>
            <a:ext cx="8709891" cy="5287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5602" y="877455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656" y="4428837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8364" y="4917775"/>
            <a:ext cx="25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Ext, SS, Soffit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38"/>
          <a:stretch/>
        </p:blipFill>
        <p:spPr>
          <a:xfrm>
            <a:off x="0" y="0"/>
            <a:ext cx="8857673" cy="5161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929" y="3205019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7674" y="4234874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9309" y="0"/>
            <a:ext cx="364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Int, Fog, Max Angle Ceiling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2"/>
          <a:stretch/>
        </p:blipFill>
        <p:spPr>
          <a:xfrm>
            <a:off x="0" y="0"/>
            <a:ext cx="8885382" cy="51456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2" y="1926483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Interior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Door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5019" y="4341792"/>
            <a:ext cx="10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Exterior</a:t>
            </a:r>
          </a:p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Window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1055" y="0"/>
            <a:ext cx="333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</a:rPr>
              <a:t>Test Info: Int, SB, Max Angle Wall</a:t>
            </a:r>
            <a:endParaRPr lang="en-US" b="1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59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148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Underwriters Laboratories (UL)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Stakes, Keith</dc:creator>
  <cp:lastModifiedBy>Stakes, Keith</cp:lastModifiedBy>
  <cp:revision>9</cp:revision>
  <dcterms:created xsi:type="dcterms:W3CDTF">2017-01-17T21:02:08Z</dcterms:created>
  <dcterms:modified xsi:type="dcterms:W3CDTF">2017-01-17T21:50:45Z</dcterms:modified>
</cp:coreProperties>
</file>